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2E3A"/>
    <a:srgbClr val="78001B"/>
    <a:srgbClr val="F5340B"/>
    <a:srgbClr val="0A2D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11544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01503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18649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44221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3026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960403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475170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759436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125949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94837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346864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28614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971600" y="5661248"/>
            <a:ext cx="2448271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endParaRPr lang="ru-RU" sz="26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1259632" y="2276872"/>
            <a:ext cx="7056784" cy="252028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r">
              <a:buClr>
                <a:srgbClr val="333333"/>
              </a:buClr>
              <a:buSzPct val="25000"/>
            </a:pPr>
            <a:r>
              <a:rPr lang="ru-RU" sz="4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ПЛАЧ ПРО РОЗГУЛ СОЦІАЛЬНОЇ НЕСПРАВЕДЛИВОСТІ</a:t>
            </a:r>
            <a:endParaRPr lang="ru-RU" sz="44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858527" y="636161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17 (9:38)</a:t>
            </a:r>
            <a:endParaRPr lang="ru-RU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042342"/>
            <a:ext cx="8035932" cy="375481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Бажання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понижених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баптистів-благовісників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чуєш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Господи,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піднесений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високо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серця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їх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зміцняєш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b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їх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вислуховує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ухо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Твоє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720232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858527" y="636161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18 (9:39)</a:t>
            </a:r>
            <a:endParaRPr lang="ru-RU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042342"/>
            <a:ext cx="8035932" cy="346677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щоб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дати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суд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сироті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пригніченому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щоб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більш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не страшив ЧОЛОВІК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із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землі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866005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858527" y="636161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</a:t>
            </a:r>
            <a:r>
              <a:rPr lang="uk-UA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(9:22)</a:t>
            </a:r>
            <a:endParaRPr lang="ru-RU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042342"/>
            <a:ext cx="8035932" cy="375481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Для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чого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стоїш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святий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справедливий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Господи,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здалека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в час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недолі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молодих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працівників-баптистів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ховаєшся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?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904970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858527" y="636161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2 (9:23)</a:t>
            </a:r>
            <a:endParaRPr lang="ru-RU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042342"/>
            <a:ext cx="8035932" cy="375481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Безбожний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ЧОЛОВІК 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своїм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гордуванні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женеться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за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вбогим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хай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схоплені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будуть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у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підступах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замишляли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вони!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52504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858527" y="636161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3 (9:24)</a:t>
            </a:r>
            <a:endParaRPr lang="ru-RU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042342"/>
            <a:ext cx="8035932" cy="41148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жаданням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своєї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душі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нечестивий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підступний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ЧОЛОВІК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пишається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ласун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проклинає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зневажає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всемогутнього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триєдиного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Господа.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623097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858527" y="636161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 (9:27)</a:t>
            </a:r>
            <a:endParaRPr lang="ru-RU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042342"/>
            <a:ext cx="8035932" cy="325075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Сказав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у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серці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своєму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 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захитаюсь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лиха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навіки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не буде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мені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 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пекла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немає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…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082558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858527" y="636161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 (9:28)</a:t>
            </a:r>
            <a:endParaRPr lang="ru-RU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042342"/>
            <a:ext cx="8035932" cy="325075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Уста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повні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прокляття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 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обмани та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зради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під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язиком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злочинство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й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переступ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диявольські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слова.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435253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858527" y="636161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11 (9:32)</a:t>
            </a:r>
            <a:endParaRPr lang="ru-RU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042342"/>
            <a:ext cx="8035932" cy="36828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Безбожний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ЧОЛОВІК говорить у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серці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своїм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Бог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забув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заховав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обличчя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Своє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побачить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ніколи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732346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858527" y="636161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13 (9:34)</a:t>
            </a:r>
            <a:endParaRPr lang="ru-RU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042342"/>
            <a:ext cx="8035932" cy="36828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Чому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нечестивий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ЧОЛОВІК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ображує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Бога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Всемогутнього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говорить</a:t>
            </a:r>
            <a:b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серці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своїм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не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слідкуєш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?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496178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858527" y="636161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14 (9:35)</a:t>
            </a:r>
            <a:endParaRPr lang="ru-RU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1042342"/>
            <a:ext cx="8035932" cy="483493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Але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Господи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Ісусе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все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бачиш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спостерігаєш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злочинство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утиск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щоб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віддати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врятувати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Своєю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рукою! На Тебе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слабий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християн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опирається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сироті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помічник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861106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234</Words>
  <Application>Microsoft Office PowerPoint</Application>
  <PresentationFormat>Экран (4:3)</PresentationFormat>
  <Paragraphs>54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ПСАЛОМ 10</vt:lpstr>
      <vt:lpstr>ПСАЛОМ 10:1 (9:22)</vt:lpstr>
      <vt:lpstr>ПСАЛОМ 10:2 (9:23)</vt:lpstr>
      <vt:lpstr>ПСАЛОМ 10:3 (9:24)</vt:lpstr>
      <vt:lpstr>ПСАЛОМ 10:6 (9:27)</vt:lpstr>
      <vt:lpstr>ПСАЛОМ 10:7 (9:28)</vt:lpstr>
      <vt:lpstr>ПСАЛОМ 10:11 (9:32)</vt:lpstr>
      <vt:lpstr>ПСАЛОМ 10:13 (9:34)</vt:lpstr>
      <vt:lpstr>ПСАЛОМ 10:14 (9:35)</vt:lpstr>
      <vt:lpstr>ПСАЛОМ 10:17 (9:38)</vt:lpstr>
      <vt:lpstr>ПСАЛОМ 10:18 (9:39)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3</dc:title>
  <dc:creator>dkey</dc:creator>
  <cp:lastModifiedBy>Admin</cp:lastModifiedBy>
  <cp:revision>27</cp:revision>
  <dcterms:modified xsi:type="dcterms:W3CDTF">2019-10-23T13:53:24Z</dcterms:modified>
</cp:coreProperties>
</file>